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1" r:id="rId2"/>
  </p:sldMasterIdLst>
  <p:notesMasterIdLst>
    <p:notesMasterId r:id="rId15"/>
  </p:notesMasterIdLst>
  <p:sldIdLst>
    <p:sldId id="256" r:id="rId3"/>
    <p:sldId id="258" r:id="rId4"/>
    <p:sldId id="259" r:id="rId5"/>
    <p:sldId id="262" r:id="rId6"/>
    <p:sldId id="265" r:id="rId7"/>
    <p:sldId id="269" r:id="rId8"/>
    <p:sldId id="270" r:id="rId9"/>
    <p:sldId id="271" r:id="rId10"/>
    <p:sldId id="274" r:id="rId11"/>
    <p:sldId id="272" r:id="rId12"/>
    <p:sldId id="280" r:id="rId13"/>
    <p:sldId id="28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tiff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宋体" panose="02010600030101010101" pitchFamily="2" charset="-122"/>
                <a:cs typeface="Segoe UI Light" panose="020B0502040204020203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宋体" panose="02010600030101010101" pitchFamily="2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下一阶段目标</a:t>
            </a:r>
            <a:endParaRPr kumimoji="1"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322289" y="152904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智能合约索引设计及实现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322289" y="2078452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系统测试</a:t>
            </a:r>
          </a:p>
        </p:txBody>
      </p:sp>
      <p:sp>
        <p:nvSpPr>
          <p:cNvPr id="6" name="文本框 8"/>
          <p:cNvSpPr txBox="1"/>
          <p:nvPr/>
        </p:nvSpPr>
        <p:spPr>
          <a:xfrm>
            <a:off x="322289" y="2627864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初步上线运行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0353"/>
            <a:ext cx="12192000" cy="508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开发进度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测试计划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功能性、性能效率、兼容性、易用性、可靠性、信息安全性、文档测试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系统测试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由开发人员协助测试人员完成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验证产品模块间集成调用关系的正确性、准确性，接口实现的安全性、准确性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集成测试</a:t>
            </a: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由开发人员完成，方法为代码检查</a:t>
            </a:r>
          </a:p>
          <a:p>
            <a:pPr>
              <a:lnSpc>
                <a:spcPct val="130000"/>
              </a:lnSpc>
            </a:pP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目的是产品模块内部的逻辑和功能的正确性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/>
                </a:solidFill>
              </a:rPr>
              <a:t>单元测试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62598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62598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62598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63785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63785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128237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对软件测试项目的全过程进行策划和管理，编写软件测评项目工作计划和项目总结报告，制定软件测试计划和测试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方案，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组织实施软件测评工作，负责根据测试结果进行软件评价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71722" y="464122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>
                    <a:lumMod val="75000"/>
                  </a:schemeClr>
                </a:solidFill>
              </a:rPr>
              <a:t>测试经理</a:t>
            </a:r>
          </a:p>
        </p:txBody>
      </p:sp>
      <p:sp>
        <p:nvSpPr>
          <p:cNvPr id="14" name="文本框 8"/>
          <p:cNvSpPr txBox="1"/>
          <p:nvPr/>
        </p:nvSpPr>
        <p:spPr>
          <a:xfrm>
            <a:off x="3719694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进行软件测评需求分析，完成测试设计、生成测试用例，搭建测试环境；认真记录测试结果，填写质量记录，收集典型缺陷，及其他规定信息，编制问题报告；进行评审工作的准备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719694" y="4641223"/>
            <a:ext cx="1198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2000" b="1" dirty="0">
                <a:solidFill>
                  <a:schemeClr val="accent3">
                    <a:lumMod val="75000"/>
                  </a:schemeClr>
                </a:solidFill>
              </a:rPr>
              <a:t>测试人员</a:t>
            </a:r>
          </a:p>
        </p:txBody>
      </p:sp>
      <p:sp>
        <p:nvSpPr>
          <p:cNvPr id="16" name="文本框 8"/>
          <p:cNvSpPr txBox="1"/>
          <p:nvPr/>
        </p:nvSpPr>
        <p:spPr>
          <a:xfrm>
            <a:off x="6311151" y="5132955"/>
            <a:ext cx="251766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按照测试计划跟踪测试工作实施情况，跟踪和评价测试工作的有效性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测试工具的使用情况；对测试数据、质量记录的真实性和公正性进行监督、检查；对测评过程中出现的质量问题及时向测试组长报告。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302896" y="4641223"/>
            <a:ext cx="1452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测试监督员</a:t>
            </a:r>
          </a:p>
        </p:txBody>
      </p:sp>
      <p:sp>
        <p:nvSpPr>
          <p:cNvPr id="18" name="文本框 8"/>
          <p:cNvSpPr txBox="1"/>
          <p:nvPr/>
        </p:nvSpPr>
        <p:spPr>
          <a:xfrm>
            <a:off x="8892561" y="5132955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与项目</a:t>
            </a:r>
            <a:r>
              <a:rPr 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经理</a:t>
            </a: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协商制定测试组软件配置管理计划； 测试过程中对开发库进行管理。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29061" y="4641223"/>
            <a:ext cx="1452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配置管理员</a:t>
            </a: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274421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275608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274420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275608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明确测试项、测试方法、测试通过准则、项目组成员及职责、测试环境和测试工具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312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测试需求及测试策划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-8.30</a:t>
            </a: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完成单元测试、集成测试和系统测试，对代码及相关文档展开评测，对系统的整体情况进行测试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169608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测试执行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-9.9</a:t>
            </a: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明确测试开展方式、编写测试用例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1696085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测试设计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-9.3</a:t>
            </a: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对被测软件进行评价和说明</a:t>
            </a: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185293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测试总结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-9.10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测试计划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336</Words>
  <Application>Microsoft Macintosh PowerPoint</Application>
  <PresentationFormat>宽屏</PresentationFormat>
  <Paragraphs>70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宋体</vt:lpstr>
      <vt:lpstr>微软雅黑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曹 俊燚</cp:lastModifiedBy>
  <cp:revision>109</cp:revision>
  <dcterms:created xsi:type="dcterms:W3CDTF">2015-08-18T02:51:00Z</dcterms:created>
  <dcterms:modified xsi:type="dcterms:W3CDTF">2019-09-05T05:12:23Z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2052-11.1.0.8907</vt:lpwstr>
  </property>
</Properties>
</file>

<file path=docProps/thumbnail.jpeg>
</file>